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61" r:id="rId5"/>
    <p:sldId id="258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02"/>
    <p:restoredTop sz="91470"/>
  </p:normalViewPr>
  <p:slideViewPr>
    <p:cSldViewPr snapToGrid="0" snapToObjects="1">
      <p:cViewPr>
        <p:scale>
          <a:sx n="100" d="100"/>
          <a:sy n="100" d="100"/>
        </p:scale>
        <p:origin x="128" y="-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02866-B417-2D4D-AEB0-7D41D694B58B}" type="datetimeFigureOut">
              <a:rPr lang="en-US" smtClean="0"/>
              <a:t>1/19/19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AC7E00-CA79-DB40-9353-9C63AB03A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818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948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57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79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14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90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56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243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81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67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8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465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43AB8-CE3E-9144-BAD9-FE0518D6D1B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3A412-7923-564D-A3A4-AF669F2B4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757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JPG"/><Relationship Id="rId6" Type="http://schemas.openxmlformats.org/officeDocument/2006/relationships/image" Target="../media/image10.png"/><Relationship Id="rId7" Type="http://schemas.openxmlformats.org/officeDocument/2006/relationships/image" Target="../media/image11.JPG"/><Relationship Id="rId8" Type="http://schemas.openxmlformats.org/officeDocument/2006/relationships/image" Target="../media/image12.png"/><Relationship Id="rId9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8600" y="3851274"/>
            <a:ext cx="9144000" cy="1685926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Hackathon Approach &amp; Timeline Overview</a:t>
            </a:r>
            <a:endParaRPr lang="en-US" sz="3200" b="1" dirty="0"/>
          </a:p>
          <a:p>
            <a:r>
              <a:rPr lang="en-US" sz="3200" b="1" dirty="0" smtClean="0"/>
              <a:t>Draft 1/19/19</a:t>
            </a:r>
            <a:endParaRPr lang="en-US" sz="3200" b="1" dirty="0"/>
          </a:p>
        </p:txBody>
      </p:sp>
      <p:pic>
        <p:nvPicPr>
          <p:cNvPr id="4" name="Picture 3" descr="/Users/scj696/Desktop/Screen Shot 2019-01-19 at 8.53.49 A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900" y="1409699"/>
            <a:ext cx="4146550" cy="1858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450" y="1409700"/>
            <a:ext cx="3237459" cy="185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17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791825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latin typeface="+mn-lt"/>
              </a:rPr>
              <a:t>Accelerated Approach Based on Design Thinking</a:t>
            </a:r>
            <a:endParaRPr lang="en-US" sz="3600" b="1" dirty="0"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524" y="1825625"/>
            <a:ext cx="7604952" cy="435133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400" y="6069258"/>
            <a:ext cx="1066800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82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365125"/>
            <a:ext cx="10664824" cy="1325563"/>
          </a:xfrm>
        </p:spPr>
        <p:txBody>
          <a:bodyPr/>
          <a:lstStyle/>
          <a:p>
            <a:r>
              <a:rPr lang="en-US" b="1" dirty="0" smtClean="0">
                <a:latin typeface="+mn-lt"/>
              </a:rPr>
              <a:t>DAY 1: Key Activities &amp; Outputs 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31975"/>
          </a:xfrm>
        </p:spPr>
        <p:txBody>
          <a:bodyPr/>
          <a:lstStyle/>
          <a:p>
            <a:r>
              <a:rPr lang="en-US" dirty="0" smtClean="0"/>
              <a:t>Pitch Problem/Solution</a:t>
            </a:r>
          </a:p>
          <a:p>
            <a:r>
              <a:rPr lang="en-US" dirty="0" smtClean="0"/>
              <a:t>Recruit Team</a:t>
            </a:r>
          </a:p>
          <a:p>
            <a:r>
              <a:rPr lang="en-US" dirty="0" smtClean="0"/>
              <a:t>Define Goals: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072" y="559593"/>
            <a:ext cx="2003942" cy="9366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4100" y="3162300"/>
            <a:ext cx="777239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/>
          </a:p>
          <a:p>
            <a:r>
              <a:rPr lang="en-US" sz="1600" b="1" dirty="0" smtClean="0"/>
              <a:t>To shine a spotlight </a:t>
            </a:r>
            <a:r>
              <a:rPr lang="en-US" sz="1600" dirty="0" smtClean="0"/>
              <a:t>on the rapidly expanding digital divide that is excluding people with permanent and temporary disabilities. People of all ages with visual, </a:t>
            </a:r>
            <a:r>
              <a:rPr lang="en-US" sz="1600" dirty="0" err="1" smtClean="0"/>
              <a:t>phyiscal</a:t>
            </a:r>
            <a:r>
              <a:rPr lang="en-US" sz="1600" dirty="0" smtClean="0"/>
              <a:t>, hearing and cognitive impairments or conditions are not able to fully experience XR -which excludes them from social, entertainment, education and career opportunities.</a:t>
            </a:r>
          </a:p>
          <a:p>
            <a:endParaRPr lang="en-US" sz="1600" dirty="0"/>
          </a:p>
          <a:p>
            <a:r>
              <a:rPr lang="en-US" sz="1600" b="1" dirty="0"/>
              <a:t>C</a:t>
            </a:r>
            <a:r>
              <a:rPr lang="en-US" sz="1600" b="1" dirty="0" smtClean="0"/>
              <a:t>reate v1 of an open-source toolkit </a:t>
            </a:r>
            <a:r>
              <a:rPr lang="en-US" sz="1600" dirty="0" smtClean="0"/>
              <a:t>that extends ADA 508 guidelines and enables developers to anticipate and incorporate accessibility features and functionality into current and future XR experiences.</a:t>
            </a:r>
          </a:p>
          <a:p>
            <a:endParaRPr lang="en-US" sz="1600" dirty="0"/>
          </a:p>
          <a:p>
            <a:r>
              <a:rPr lang="en-US" sz="1600" b="1" dirty="0"/>
              <a:t>D</a:t>
            </a:r>
            <a:r>
              <a:rPr lang="en-US" sz="1600" b="1" dirty="0" smtClean="0"/>
              <a:t>emonstrate the use of cross-platform compliant code</a:t>
            </a:r>
            <a:r>
              <a:rPr lang="en-US" sz="1600" dirty="0" smtClean="0"/>
              <a:t>, supporting for accessibility can transform XR experiences -across platforms and devices- for millions of users worldwide.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11267" y="3368104"/>
            <a:ext cx="2333662" cy="19220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617071" y="2423636"/>
            <a:ext cx="18684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FF0000"/>
                </a:solidFill>
                <a:latin typeface="Marker Felt Thin" charset="0"/>
                <a:ea typeface="Marker Felt Thin" charset="0"/>
                <a:cs typeface="Marker Felt Thin" charset="0"/>
              </a:rPr>
              <a:t>X-able: </a:t>
            </a:r>
          </a:p>
          <a:p>
            <a:pPr algn="ctr"/>
            <a:r>
              <a:rPr lang="en-US" sz="1400" b="1" i="1" dirty="0" smtClean="0">
                <a:solidFill>
                  <a:srgbClr val="FF0000"/>
                </a:solidFill>
                <a:latin typeface="Marker Felt Thin" charset="0"/>
                <a:ea typeface="Marker Felt Thin" charset="0"/>
                <a:cs typeface="Marker Felt Thin" charset="0"/>
              </a:rPr>
              <a:t>Push the boundaries beyond  what’s possible </a:t>
            </a:r>
            <a:endParaRPr lang="en-US" sz="1400" b="1" i="1" dirty="0">
              <a:solidFill>
                <a:srgbClr val="FF0000"/>
              </a:solidFill>
              <a:latin typeface="Marker Felt Thin" charset="0"/>
              <a:ea typeface="Marker Felt Thin" charset="0"/>
              <a:cs typeface="Marker Felt Thin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400" y="6069258"/>
            <a:ext cx="1066800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366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0" y="365125"/>
            <a:ext cx="10375899" cy="1325563"/>
          </a:xfrm>
        </p:spPr>
        <p:txBody>
          <a:bodyPr/>
          <a:lstStyle/>
          <a:p>
            <a:r>
              <a:rPr lang="en-US" b="1" dirty="0" smtClean="0">
                <a:latin typeface="+mn-lt"/>
              </a:rPr>
              <a:t>DAY 2: Key Activities &amp; Outputs 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31975"/>
          </a:xfrm>
        </p:spPr>
        <p:txBody>
          <a:bodyPr/>
          <a:lstStyle/>
          <a:p>
            <a:r>
              <a:rPr lang="en-US" dirty="0" smtClean="0"/>
              <a:t>Brainstorm needs and opportunities</a:t>
            </a:r>
          </a:p>
          <a:p>
            <a:r>
              <a:rPr lang="en-US" dirty="0" smtClean="0"/>
              <a:t>Research features/functionality gaps and impacts</a:t>
            </a:r>
          </a:p>
          <a:p>
            <a:r>
              <a:rPr lang="en-US" dirty="0" smtClean="0"/>
              <a:t>Experiment across platforms &amp; devices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13231">
            <a:off x="2962110" y="5008267"/>
            <a:ext cx="2558209" cy="11639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492" y="2821435"/>
            <a:ext cx="2170357" cy="58165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76" y="4978400"/>
            <a:ext cx="2487936" cy="12192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20324810">
            <a:off x="9908769" y="3829364"/>
            <a:ext cx="1683848" cy="1569660"/>
          </a:xfrm>
          <a:prstGeom prst="rect">
            <a:avLst/>
          </a:prstGeom>
          <a:solidFill>
            <a:schemeClr val="accent2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</a:rPr>
              <a:t> </a:t>
            </a:r>
          </a:p>
          <a:p>
            <a:endParaRPr lang="en-US" sz="1600" b="1" dirty="0">
              <a:solidFill>
                <a:srgbClr val="FF0000"/>
              </a:solidFill>
            </a:endParaRPr>
          </a:p>
          <a:p>
            <a:pPr algn="ctr"/>
            <a:r>
              <a:rPr lang="en-US" sz="1600" dirty="0" smtClean="0"/>
              <a:t>Insert pic: Mike &amp; son</a:t>
            </a:r>
          </a:p>
          <a:p>
            <a:endParaRPr lang="en-US" sz="1600" b="1" dirty="0" smtClean="0">
              <a:solidFill>
                <a:srgbClr val="FF0000"/>
              </a:solidFill>
            </a:endParaRPr>
          </a:p>
          <a:p>
            <a:endParaRPr lang="en-US" sz="1600" b="1" dirty="0">
              <a:solidFill>
                <a:srgbClr val="FF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764" y="3406674"/>
            <a:ext cx="2214169" cy="166062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638" y="3577553"/>
            <a:ext cx="2367296" cy="123257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123" y="4580886"/>
            <a:ext cx="2189662" cy="164224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671" y="559757"/>
            <a:ext cx="1012829" cy="99104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400" y="6069258"/>
            <a:ext cx="1066800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886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101" y="365125"/>
            <a:ext cx="7620000" cy="1325563"/>
          </a:xfrm>
        </p:spPr>
        <p:txBody>
          <a:bodyPr/>
          <a:lstStyle/>
          <a:p>
            <a:r>
              <a:rPr lang="en-US" b="1" dirty="0" smtClean="0">
                <a:latin typeface="+mn-lt"/>
              </a:rPr>
              <a:t>DAY 3: Key Activities </a:t>
            </a:r>
            <a:r>
              <a:rPr lang="en-US" b="1" smtClean="0">
                <a:latin typeface="+mn-lt"/>
              </a:rPr>
              <a:t>&amp; Outputs 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Define/iterate scenarios </a:t>
            </a:r>
          </a:p>
          <a:p>
            <a:r>
              <a:rPr lang="en-US" dirty="0" smtClean="0"/>
              <a:t>Begin prototyping</a:t>
            </a:r>
          </a:p>
          <a:p>
            <a:r>
              <a:rPr lang="en-US" dirty="0" smtClean="0"/>
              <a:t>Conduct testing</a:t>
            </a:r>
          </a:p>
          <a:p>
            <a:r>
              <a:rPr lang="en-US" dirty="0" smtClean="0"/>
              <a:t>Continue documenting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5303">
            <a:off x="9004299" y="2384426"/>
            <a:ext cx="2155211" cy="26769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8223" y="615408"/>
            <a:ext cx="929526" cy="9090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484" y="615408"/>
            <a:ext cx="939516" cy="9090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400" y="6069258"/>
            <a:ext cx="1066800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61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101" y="365125"/>
            <a:ext cx="7620000" cy="1325563"/>
          </a:xfrm>
        </p:spPr>
        <p:txBody>
          <a:bodyPr/>
          <a:lstStyle/>
          <a:p>
            <a:r>
              <a:rPr lang="en-US" b="1" dirty="0" smtClean="0">
                <a:latin typeface="+mn-lt"/>
              </a:rPr>
              <a:t>DAY 4: Key Activities &amp; Outputs 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Iterate and test</a:t>
            </a:r>
          </a:p>
          <a:p>
            <a:r>
              <a:rPr lang="en-US" dirty="0" smtClean="0"/>
              <a:t>Document and share </a:t>
            </a:r>
          </a:p>
          <a:p>
            <a:r>
              <a:rPr lang="en-US" dirty="0" smtClean="0"/>
              <a:t>Prep and deliver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8223" y="615408"/>
            <a:ext cx="929526" cy="9090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484" y="615408"/>
            <a:ext cx="939516" cy="9090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400" y="6069258"/>
            <a:ext cx="1066800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24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400" y="6069258"/>
            <a:ext cx="1066800" cy="6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193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205</Words>
  <Application>Microsoft Macintosh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Marker Felt Thin</vt:lpstr>
      <vt:lpstr>Arial</vt:lpstr>
      <vt:lpstr>Office Theme</vt:lpstr>
      <vt:lpstr>PowerPoint Presentation</vt:lpstr>
      <vt:lpstr>Accelerated Approach Based on Design Thinking</vt:lpstr>
      <vt:lpstr>DAY 1: Key Activities &amp; Outputs </vt:lpstr>
      <vt:lpstr>DAY 2: Key Activities &amp; Outputs </vt:lpstr>
      <vt:lpstr>DAY 3: Key Activities &amp; Outputs </vt:lpstr>
      <vt:lpstr>DAY 4: Key Activities &amp; Outputs 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 Mccabe, Susan</dc:creator>
  <cp:lastModifiedBy>Johnson Mccabe, Susan</cp:lastModifiedBy>
  <cp:revision>12</cp:revision>
  <dcterms:created xsi:type="dcterms:W3CDTF">2019-01-19T13:57:12Z</dcterms:created>
  <dcterms:modified xsi:type="dcterms:W3CDTF">2019-01-19T15:44:19Z</dcterms:modified>
</cp:coreProperties>
</file>

<file path=docProps/thumbnail.jpeg>
</file>